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C2DFD66-0E79-4FFC-AA9E-05D43CD0F419}" type="datetimeFigureOut">
              <a:rPr lang="ar-SA" smtClean="0"/>
              <a:pPr/>
              <a:t>12/07/1441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8F3A44-126F-4EBA-BF83-0241E959B98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F3A44-126F-4EBA-BF83-0241E959B986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815-CE06-45A9-A664-33E362F3D51E}" type="datetimeFigureOut">
              <a:rPr lang="ar-SA" smtClean="0"/>
              <a:pPr/>
              <a:t>12/07/1441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815-CE06-45A9-A664-33E362F3D51E}" type="datetimeFigureOut">
              <a:rPr lang="ar-SA" smtClean="0"/>
              <a:pPr/>
              <a:t>12/07/1441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815-CE06-45A9-A664-33E362F3D51E}" type="datetimeFigureOut">
              <a:rPr lang="ar-SA" smtClean="0"/>
              <a:pPr/>
              <a:t>12/07/1441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815-CE06-45A9-A664-33E362F3D51E}" type="datetimeFigureOut">
              <a:rPr lang="ar-SA" smtClean="0"/>
              <a:pPr/>
              <a:t>12/07/1441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815-CE06-45A9-A664-33E362F3D51E}" type="datetimeFigureOut">
              <a:rPr lang="ar-SA" smtClean="0"/>
              <a:pPr/>
              <a:t>12/07/1441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815-CE06-45A9-A664-33E362F3D51E}" type="datetimeFigureOut">
              <a:rPr lang="ar-SA" smtClean="0"/>
              <a:pPr/>
              <a:t>12/07/1441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815-CE06-45A9-A664-33E362F3D51E}" type="datetimeFigureOut">
              <a:rPr lang="ar-SA" smtClean="0"/>
              <a:pPr/>
              <a:t>12/07/1441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815-CE06-45A9-A664-33E362F3D51E}" type="datetimeFigureOut">
              <a:rPr lang="ar-SA" smtClean="0"/>
              <a:pPr/>
              <a:t>12/07/1441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815-CE06-45A9-A664-33E362F3D51E}" type="datetimeFigureOut">
              <a:rPr lang="ar-SA" smtClean="0"/>
              <a:pPr/>
              <a:t>12/07/1441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815-CE06-45A9-A664-33E362F3D51E}" type="datetimeFigureOut">
              <a:rPr lang="ar-SA" smtClean="0"/>
              <a:pPr/>
              <a:t>12/07/1441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815-CE06-45A9-A664-33E362F3D51E}" type="datetimeFigureOut">
              <a:rPr lang="ar-SA" smtClean="0"/>
              <a:pPr/>
              <a:t>12/07/1441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D1815-CE06-45A9-A664-33E362F3D51E}" type="datetimeFigureOut">
              <a:rPr lang="ar-SA" smtClean="0"/>
              <a:pPr/>
              <a:t>12/07/1441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71538" y="571481"/>
            <a:ext cx="7386662" cy="857255"/>
          </a:xfrm>
        </p:spPr>
        <p:txBody>
          <a:bodyPr>
            <a:normAutofit/>
          </a:bodyPr>
          <a:lstStyle/>
          <a:p>
            <a:r>
              <a:rPr lang="en-US" sz="1600" dirty="0" smtClean="0"/>
              <a:t> </a:t>
            </a:r>
            <a:r>
              <a:rPr lang="en-US" sz="1600" b="1" dirty="0" smtClean="0"/>
              <a:t>Second Year : English Poetry – The Sixteenth Century Poetry</a:t>
            </a:r>
            <a:endParaRPr lang="ar-SA" sz="16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57290" y="1214422"/>
            <a:ext cx="6357982" cy="5429288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Sir Philip Sidney </a:t>
            </a:r>
          </a:p>
          <a:p>
            <a:r>
              <a:rPr lang="en-US" sz="4800" b="1" dirty="0" smtClean="0"/>
              <a:t>Leave me , </a:t>
            </a:r>
            <a:r>
              <a:rPr lang="en-US" sz="4800" b="1" smtClean="0"/>
              <a:t>O love..</a:t>
            </a:r>
            <a:endParaRPr lang="en-US" sz="4800" b="1" dirty="0" smtClean="0"/>
          </a:p>
          <a:p>
            <a:pPr algn="l"/>
            <a:r>
              <a:rPr lang="ar-SA" sz="1600" b="1" dirty="0" smtClean="0"/>
              <a:t>     </a:t>
            </a:r>
          </a:p>
          <a:p>
            <a:pPr algn="l"/>
            <a:r>
              <a:rPr lang="en-US" sz="1600" b="1" dirty="0" smtClean="0"/>
              <a:t> </a:t>
            </a:r>
            <a:r>
              <a:rPr lang="en-US" sz="1800" b="1" dirty="0" smtClean="0"/>
              <a:t> </a:t>
            </a:r>
            <a:r>
              <a:rPr lang="en-US" sz="1800" b="1" dirty="0" smtClean="0"/>
              <a:t>In " Leave me , O love.." , the poet rejects earthly love and decides to dedicate himself to divine love which lasts forever .Thus , the sonnet reveals that aspects of the poet's personality which made him translate the Psalms , which have been usually neglected but which are remarkable in their own way . </a:t>
            </a:r>
          </a:p>
          <a:p>
            <a:pPr algn="l"/>
            <a:r>
              <a:rPr lang="en-US" sz="1800" b="1" dirty="0" smtClean="0"/>
              <a:t>  In the present poem Sidney speaks slightly of earthly love and concentrates on thought of heaven .The permanence of divine love is contrasted with the vain and short -lived earthly love , which rejected for these reasons . One must submit to the will of God alone - and not that of an earthly mistress - for such submission to the divine will is sweet , and it is only through   such submission that true freedom is possible. </a:t>
            </a:r>
            <a:endParaRPr lang="ar-SA" sz="1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163</Words>
  <Application>Microsoft Office PowerPoint</Application>
  <PresentationFormat>عرض على الشاشة (3:4)‏</PresentationFormat>
  <Paragraphs>7</Paragraphs>
  <Slides>1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 Second Year : English Poetry – The Sixteenth Century Poetry</vt:lpstr>
    </vt:vector>
  </TitlesOfParts>
  <Company>Basrah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Second Year : English Poetry – The Sixteenth Century Poetry</dc:title>
  <dc:creator>Abdul Razzaq</dc:creator>
  <cp:lastModifiedBy>Abdul Razzaq</cp:lastModifiedBy>
  <cp:revision>61</cp:revision>
  <dcterms:created xsi:type="dcterms:W3CDTF">2019-01-15T12:54:21Z</dcterms:created>
  <dcterms:modified xsi:type="dcterms:W3CDTF">2020-03-06T20:44:00Z</dcterms:modified>
</cp:coreProperties>
</file>